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Lst>
  <p:notesMasterIdLst>
    <p:notesMasterId r:id="rId50"/>
  </p:notesMasterIdLst>
  <p:sldIdLst>
    <p:sldId id="256" r:id="rId9"/>
    <p:sldId id="556" r:id="rId10"/>
    <p:sldId id="624" r:id="rId11"/>
    <p:sldId id="625" r:id="rId12"/>
    <p:sldId id="633" r:id="rId13"/>
    <p:sldId id="627" r:id="rId14"/>
    <p:sldId id="641" r:id="rId15"/>
    <p:sldId id="629" r:id="rId16"/>
    <p:sldId id="638" r:id="rId17"/>
    <p:sldId id="634" r:id="rId18"/>
    <p:sldId id="631" r:id="rId19"/>
    <p:sldId id="654" r:id="rId20"/>
    <p:sldId id="637" r:id="rId21"/>
    <p:sldId id="642" r:id="rId22"/>
    <p:sldId id="644" r:id="rId23"/>
    <p:sldId id="640" r:id="rId24"/>
    <p:sldId id="557" r:id="rId25"/>
    <p:sldId id="632" r:id="rId26"/>
    <p:sldId id="658" r:id="rId27"/>
    <p:sldId id="655" r:id="rId28"/>
    <p:sldId id="657" r:id="rId29"/>
    <p:sldId id="580" r:id="rId30"/>
    <p:sldId id="609" r:id="rId31"/>
    <p:sldId id="572" r:id="rId32"/>
    <p:sldId id="573" r:id="rId33"/>
    <p:sldId id="659" r:id="rId34"/>
    <p:sldId id="656" r:id="rId35"/>
    <p:sldId id="613" r:id="rId36"/>
    <p:sldId id="582" r:id="rId37"/>
    <p:sldId id="562" r:id="rId38"/>
    <p:sldId id="563" r:id="rId39"/>
    <p:sldId id="564" r:id="rId40"/>
    <p:sldId id="620" r:id="rId41"/>
    <p:sldId id="621" r:id="rId42"/>
    <p:sldId id="622" r:id="rId43"/>
    <p:sldId id="593" r:id="rId44"/>
    <p:sldId id="594" r:id="rId45"/>
    <p:sldId id="604" r:id="rId46"/>
    <p:sldId id="605" r:id="rId47"/>
    <p:sldId id="495" r:id="rId48"/>
    <p:sldId id="300"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App Service" id="{6ECFEE84-0763-4195-A954-1A6BD7FD1EFF}">
          <p14:sldIdLst>
            <p14:sldId id="624"/>
            <p14:sldId id="625"/>
            <p14:sldId id="633"/>
            <p14:sldId id="627"/>
            <p14:sldId id="641"/>
            <p14:sldId id="629"/>
          </p14:sldIdLst>
        </p14:section>
        <p14:section name="Web Apps" id="{E641CDA6-7EC5-4AD1-9A94-804AEF9FCBF3}">
          <p14:sldIdLst>
            <p14:sldId id="638"/>
            <p14:sldId id="634"/>
            <p14:sldId id="631"/>
            <p14:sldId id="654"/>
            <p14:sldId id="637"/>
            <p14:sldId id="642"/>
            <p14:sldId id="644"/>
            <p14:sldId id="640"/>
            <p14:sldId id="557"/>
            <p14:sldId id="632"/>
            <p14:sldId id="658"/>
            <p14:sldId id="655"/>
            <p14:sldId id="657"/>
          </p14:sldIdLst>
        </p14:section>
        <p14:section name="WebJobs" id="{1CE618FB-B7FB-43C5-ADE2-11CDC24FC110}">
          <p14:sldIdLst>
            <p14:sldId id="580"/>
            <p14:sldId id="609"/>
            <p14:sldId id="572"/>
            <p14:sldId id="573"/>
            <p14:sldId id="659"/>
            <p14:sldId id="656"/>
            <p14:sldId id="613"/>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A96DF-960F-4425-BE6C-CA7361AACC8E}" v="2" dt="2020-05-01T07:26:3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5294" autoAdjust="0"/>
  </p:normalViewPr>
  <p:slideViewPr>
    <p:cSldViewPr snapToGrid="0">
      <p:cViewPr>
        <p:scale>
          <a:sx n="100" d="100"/>
          <a:sy n="100" d="100"/>
        </p:scale>
        <p:origin x="36"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A89B4644-EE01-4B9F-9859-087CE7B842D1}"/>
    <pc:docChg chg="custSel addSld modSld">
      <pc:chgData name="Damir Dobric" userId="1ab3a3c3-cc56-483f-a812-2bce20aa91a1" providerId="ADAL" clId="{A89B4644-EE01-4B9F-9859-087CE7B842D1}" dt="2019-11-06T12:01:37.313" v="94" actId="11529"/>
      <pc:docMkLst>
        <pc:docMk/>
      </pc:docMkLst>
      <pc:sldChg chg="addSp modSp">
        <pc:chgData name="Damir Dobric" userId="1ab3a3c3-cc56-483f-a812-2bce20aa91a1" providerId="ADAL" clId="{A89B4644-EE01-4B9F-9859-087CE7B842D1}" dt="2019-11-04T17:53:11.001" v="3" actId="207"/>
        <pc:sldMkLst>
          <pc:docMk/>
          <pc:sldMk cId="3293826326" sldId="557"/>
        </pc:sldMkLst>
        <pc:spChg chg="add mod">
          <ac:chgData name="Damir Dobric" userId="1ab3a3c3-cc56-483f-a812-2bce20aa91a1" providerId="ADAL" clId="{A89B4644-EE01-4B9F-9859-087CE7B842D1}" dt="2019-11-04T17:53:11.001" v="3" actId="207"/>
          <ac:spMkLst>
            <pc:docMk/>
            <pc:sldMk cId="3293826326" sldId="557"/>
            <ac:spMk id="3" creationId="{738C27B0-4E82-4C2D-BEE0-3E9DECCCE06F}"/>
          </ac:spMkLst>
        </pc:spChg>
      </pc:sldChg>
      <pc:sldChg chg="addSp delSp modSp">
        <pc:chgData name="Damir Dobric" userId="1ab3a3c3-cc56-483f-a812-2bce20aa91a1" providerId="ADAL" clId="{A89B4644-EE01-4B9F-9859-087CE7B842D1}" dt="2019-11-05T12:52:48.752" v="78" actId="1076"/>
        <pc:sldMkLst>
          <pc:docMk/>
          <pc:sldMk cId="1721464245" sldId="613"/>
        </pc:sldMkLst>
        <pc:spChg chg="mod">
          <ac:chgData name="Damir Dobric" userId="1ab3a3c3-cc56-483f-a812-2bce20aa91a1" providerId="ADAL" clId="{A89B4644-EE01-4B9F-9859-087CE7B842D1}" dt="2019-11-05T12:52:48.752" v="78" actId="1076"/>
          <ac:spMkLst>
            <pc:docMk/>
            <pc:sldMk cId="1721464245" sldId="613"/>
            <ac:spMk id="2" creationId="{00000000-0000-0000-0000-000000000000}"/>
          </ac:spMkLst>
        </pc:spChg>
        <pc:spChg chg="add mod">
          <ac:chgData name="Damir Dobric" userId="1ab3a3c3-cc56-483f-a812-2bce20aa91a1" providerId="ADAL" clId="{A89B4644-EE01-4B9F-9859-087CE7B842D1}" dt="2019-11-04T22:03:08.635" v="40" actId="14100"/>
          <ac:spMkLst>
            <pc:docMk/>
            <pc:sldMk cId="1721464245" sldId="613"/>
            <ac:spMk id="3" creationId="{5D723941-BA02-45EE-89F0-D8B2D1301595}"/>
          </ac:spMkLst>
        </pc:spChg>
        <pc:spChg chg="add del">
          <ac:chgData name="Damir Dobric" userId="1ab3a3c3-cc56-483f-a812-2bce20aa91a1" providerId="ADAL" clId="{A89B4644-EE01-4B9F-9859-087CE7B842D1}" dt="2019-11-05T12:52:45.922" v="77" actId="478"/>
          <ac:spMkLst>
            <pc:docMk/>
            <pc:sldMk cId="1721464245" sldId="613"/>
            <ac:spMk id="4" creationId="{6E4BC535-A145-42FB-AA22-9502C5A2C829}"/>
          </ac:spMkLst>
        </pc:spChg>
      </pc:sldChg>
      <pc:sldChg chg="addSp modSp add">
        <pc:chgData name="Damir Dobric" userId="1ab3a3c3-cc56-483f-a812-2bce20aa91a1" providerId="ADAL" clId="{A89B4644-EE01-4B9F-9859-087CE7B842D1}" dt="2019-11-04T19:49:36.559" v="37" actId="1076"/>
        <pc:sldMkLst>
          <pc:docMk/>
          <pc:sldMk cId="3985603841" sldId="655"/>
        </pc:sldMkLst>
        <pc:spChg chg="add mod">
          <ac:chgData name="Damir Dobric" userId="1ab3a3c3-cc56-483f-a812-2bce20aa91a1" providerId="ADAL" clId="{A89B4644-EE01-4B9F-9859-087CE7B842D1}" dt="2019-11-04T19:49:23.938" v="35" actId="1076"/>
          <ac:spMkLst>
            <pc:docMk/>
            <pc:sldMk cId="3985603841" sldId="655"/>
            <ac:spMk id="2" creationId="{ACEBF1FE-7D91-482F-8A76-2E84FEEF5CDF}"/>
          </ac:spMkLst>
        </pc:spChg>
        <pc:spChg chg="add mod">
          <ac:chgData name="Damir Dobric" userId="1ab3a3c3-cc56-483f-a812-2bce20aa91a1" providerId="ADAL" clId="{A89B4644-EE01-4B9F-9859-087CE7B842D1}" dt="2019-11-04T19:49:23.938" v="35" actId="1076"/>
          <ac:spMkLst>
            <pc:docMk/>
            <pc:sldMk cId="3985603841" sldId="655"/>
            <ac:spMk id="3" creationId="{E04F108A-A8E5-4F4D-8D7C-B36BDC2BFC4C}"/>
          </ac:spMkLst>
        </pc:spChg>
        <pc:spChg chg="add mod">
          <ac:chgData name="Damir Dobric" userId="1ab3a3c3-cc56-483f-a812-2bce20aa91a1" providerId="ADAL" clId="{A89B4644-EE01-4B9F-9859-087CE7B842D1}" dt="2019-11-04T19:49:36.559" v="37" actId="1076"/>
          <ac:spMkLst>
            <pc:docMk/>
            <pc:sldMk cId="3985603841" sldId="655"/>
            <ac:spMk id="4" creationId="{5B3DD37B-1F27-45AA-9BAD-802A89AC37E1}"/>
          </ac:spMkLst>
        </pc:spChg>
        <pc:spChg chg="add mod">
          <ac:chgData name="Damir Dobric" userId="1ab3a3c3-cc56-483f-a812-2bce20aa91a1" providerId="ADAL" clId="{A89B4644-EE01-4B9F-9859-087CE7B842D1}" dt="2019-11-04T19:49:36.559" v="37" actId="1076"/>
          <ac:spMkLst>
            <pc:docMk/>
            <pc:sldMk cId="3985603841" sldId="655"/>
            <ac:spMk id="5" creationId="{FA7A3992-78D3-4F6F-B3F4-CF2294DAADF0}"/>
          </ac:spMkLst>
        </pc:spChg>
      </pc:sldChg>
      <pc:sldChg chg="addSp delSp modSp add">
        <pc:chgData name="Damir Dobric" userId="1ab3a3c3-cc56-483f-a812-2bce20aa91a1" providerId="ADAL" clId="{A89B4644-EE01-4B9F-9859-087CE7B842D1}" dt="2019-11-04T23:19:44.089" v="74" actId="1076"/>
        <pc:sldMkLst>
          <pc:docMk/>
          <pc:sldMk cId="1075468623" sldId="656"/>
        </pc:sldMkLst>
        <pc:spChg chg="add del mod">
          <ac:chgData name="Damir Dobric" userId="1ab3a3c3-cc56-483f-a812-2bce20aa91a1" providerId="ADAL" clId="{A89B4644-EE01-4B9F-9859-087CE7B842D1}" dt="2019-11-04T23:19:07.618" v="43"/>
          <ac:spMkLst>
            <pc:docMk/>
            <pc:sldMk cId="1075468623" sldId="656"/>
            <ac:spMk id="2" creationId="{6AB90E70-B100-4BA6-A2E2-9D8192BF141A}"/>
          </ac:spMkLst>
        </pc:spChg>
        <pc:spChg chg="add mod">
          <ac:chgData name="Damir Dobric" userId="1ab3a3c3-cc56-483f-a812-2bce20aa91a1" providerId="ADAL" clId="{A89B4644-EE01-4B9F-9859-087CE7B842D1}" dt="2019-11-04T23:19:15.744" v="65" actId="20577"/>
          <ac:spMkLst>
            <pc:docMk/>
            <pc:sldMk cId="1075468623" sldId="656"/>
            <ac:spMk id="3" creationId="{B9A0A5EF-E9B5-43D9-86CE-E0EAE305D418}"/>
          </ac:spMkLst>
        </pc:spChg>
        <pc:spChg chg="add mod">
          <ac:chgData name="Damir Dobric" userId="1ab3a3c3-cc56-483f-a812-2bce20aa91a1" providerId="ADAL" clId="{A89B4644-EE01-4B9F-9859-087CE7B842D1}" dt="2019-11-04T23:19:25.998" v="68" actId="14100"/>
          <ac:spMkLst>
            <pc:docMk/>
            <pc:sldMk cId="1075468623" sldId="656"/>
            <ac:spMk id="4" creationId="{BE1192C3-C650-4236-A3F9-B475982D5D06}"/>
          </ac:spMkLst>
        </pc:spChg>
        <pc:spChg chg="add mod">
          <ac:chgData name="Damir Dobric" userId="1ab3a3c3-cc56-483f-a812-2bce20aa91a1" providerId="ADAL" clId="{A89B4644-EE01-4B9F-9859-087CE7B842D1}" dt="2019-11-04T23:19:44.089" v="74" actId="1076"/>
          <ac:spMkLst>
            <pc:docMk/>
            <pc:sldMk cId="1075468623" sldId="656"/>
            <ac:spMk id="5" creationId="{E1C58F81-3F98-4C06-AF2A-5A85E39D0D63}"/>
          </ac:spMkLst>
        </pc:spChg>
      </pc:sldChg>
      <pc:sldChg chg="addSp modSp add">
        <pc:chgData name="Damir Dobric" userId="1ab3a3c3-cc56-483f-a812-2bce20aa91a1" providerId="ADAL" clId="{A89B4644-EE01-4B9F-9859-087CE7B842D1}" dt="2019-11-06T12:01:37.313" v="94" actId="11529"/>
        <pc:sldMkLst>
          <pc:docMk/>
          <pc:sldMk cId="3587832685" sldId="657"/>
        </pc:sldMkLst>
        <pc:spChg chg="add mod">
          <ac:chgData name="Damir Dobric" userId="1ab3a3c3-cc56-483f-a812-2bce20aa91a1" providerId="ADAL" clId="{A89B4644-EE01-4B9F-9859-087CE7B842D1}" dt="2019-11-06T12:01:31.241" v="93" actId="1076"/>
          <ac:spMkLst>
            <pc:docMk/>
            <pc:sldMk cId="3587832685" sldId="657"/>
            <ac:spMk id="4" creationId="{D098638A-5108-402B-B0FC-DB2AEC029004}"/>
          </ac:spMkLst>
        </pc:spChg>
        <pc:picChg chg="add mod">
          <ac:chgData name="Damir Dobric" userId="1ab3a3c3-cc56-483f-a812-2bce20aa91a1" providerId="ADAL" clId="{A89B4644-EE01-4B9F-9859-087CE7B842D1}" dt="2019-11-06T12:01:00.121" v="84" actId="1076"/>
          <ac:picMkLst>
            <pc:docMk/>
            <pc:sldMk cId="3587832685" sldId="657"/>
            <ac:picMk id="2" creationId="{908D4B68-7BD0-451D-8E67-A94EAC5FE227}"/>
          </ac:picMkLst>
        </pc:picChg>
        <pc:picChg chg="add mod">
          <ac:chgData name="Damir Dobric" userId="1ab3a3c3-cc56-483f-a812-2bce20aa91a1" providerId="ADAL" clId="{A89B4644-EE01-4B9F-9859-087CE7B842D1}" dt="2019-11-06T12:01:23.673" v="90" actId="1076"/>
          <ac:picMkLst>
            <pc:docMk/>
            <pc:sldMk cId="3587832685" sldId="657"/>
            <ac:picMk id="3" creationId="{9E220886-44C2-42CF-8C68-710AE417004D}"/>
          </ac:picMkLst>
        </pc:picChg>
        <pc:cxnChg chg="add mod">
          <ac:chgData name="Damir Dobric" userId="1ab3a3c3-cc56-483f-a812-2bce20aa91a1" providerId="ADAL" clId="{A89B4644-EE01-4B9F-9859-087CE7B842D1}" dt="2019-11-06T12:01:37.313" v="94" actId="11529"/>
          <ac:cxnSpMkLst>
            <pc:docMk/>
            <pc:sldMk cId="3587832685" sldId="657"/>
            <ac:cxnSpMk id="6" creationId="{070D0E23-18B5-4213-A9DA-E7AB5BA918AA}"/>
          </ac:cxnSpMkLst>
        </pc:cxnChg>
      </pc:sldChg>
    </pc:docChg>
  </pc:docChgLst>
  <pc:docChgLst>
    <pc:chgData name="Damir Dobric" userId="1ab3a3c3-cc56-483f-a812-2bce20aa91a1" providerId="ADAL" clId="{EA5A96DF-960F-4425-BE6C-CA7361AACC8E}"/>
    <pc:docChg chg="custSel addSld delSld modSld sldOrd modSection">
      <pc:chgData name="Damir Dobric" userId="1ab3a3c3-cc56-483f-a812-2bce20aa91a1" providerId="ADAL" clId="{EA5A96DF-960F-4425-BE6C-CA7361AACC8E}" dt="2020-05-01T07:31:20.924" v="67" actId="47"/>
      <pc:docMkLst>
        <pc:docMk/>
      </pc:docMkLst>
      <pc:sldChg chg="del">
        <pc:chgData name="Damir Dobric" userId="1ab3a3c3-cc56-483f-a812-2bce20aa91a1" providerId="ADAL" clId="{EA5A96DF-960F-4425-BE6C-CA7361AACC8E}" dt="2020-05-01T07:31:20.924" v="67" actId="47"/>
        <pc:sldMkLst>
          <pc:docMk/>
          <pc:sldMk cId="981978785" sldId="454"/>
        </pc:sldMkLst>
      </pc:sldChg>
      <pc:sldChg chg="addSp modSp mod ord">
        <pc:chgData name="Damir Dobric" userId="1ab3a3c3-cc56-483f-a812-2bce20aa91a1" providerId="ADAL" clId="{EA5A96DF-960F-4425-BE6C-CA7361AACC8E}" dt="2020-05-01T07:26:09.334" v="59"/>
        <pc:sldMkLst>
          <pc:docMk/>
          <pc:sldMk cId="3985603841" sldId="655"/>
        </pc:sldMkLst>
        <pc:spChg chg="mod">
          <ac:chgData name="Damir Dobric" userId="1ab3a3c3-cc56-483f-a812-2bce20aa91a1" providerId="ADAL" clId="{EA5A96DF-960F-4425-BE6C-CA7361AACC8E}" dt="2020-05-01T07:19:56.369" v="31" actId="1076"/>
          <ac:spMkLst>
            <pc:docMk/>
            <pc:sldMk cId="3985603841" sldId="655"/>
            <ac:spMk id="2" creationId="{ACEBF1FE-7D91-482F-8A76-2E84FEEF5CDF}"/>
          </ac:spMkLst>
        </pc:spChg>
        <pc:spChg chg="mod">
          <ac:chgData name="Damir Dobric" userId="1ab3a3c3-cc56-483f-a812-2bce20aa91a1" providerId="ADAL" clId="{EA5A96DF-960F-4425-BE6C-CA7361AACC8E}" dt="2020-05-01T07:19:56.369" v="31" actId="1076"/>
          <ac:spMkLst>
            <pc:docMk/>
            <pc:sldMk cId="3985603841" sldId="655"/>
            <ac:spMk id="3" creationId="{E04F108A-A8E5-4F4D-8D7C-B36BDC2BFC4C}"/>
          </ac:spMkLst>
        </pc:spChg>
        <pc:spChg chg="mod">
          <ac:chgData name="Damir Dobric" userId="1ab3a3c3-cc56-483f-a812-2bce20aa91a1" providerId="ADAL" clId="{EA5A96DF-960F-4425-BE6C-CA7361AACC8E}" dt="2020-05-01T07:19:56.369" v="31" actId="1076"/>
          <ac:spMkLst>
            <pc:docMk/>
            <pc:sldMk cId="3985603841" sldId="655"/>
            <ac:spMk id="4" creationId="{5B3DD37B-1F27-45AA-9BAD-802A89AC37E1}"/>
          </ac:spMkLst>
        </pc:spChg>
        <pc:spChg chg="mod">
          <ac:chgData name="Damir Dobric" userId="1ab3a3c3-cc56-483f-a812-2bce20aa91a1" providerId="ADAL" clId="{EA5A96DF-960F-4425-BE6C-CA7361AACC8E}" dt="2020-05-01T07:19:56.369" v="31" actId="1076"/>
          <ac:spMkLst>
            <pc:docMk/>
            <pc:sldMk cId="3985603841" sldId="655"/>
            <ac:spMk id="5" creationId="{FA7A3992-78D3-4F6F-B3F4-CF2294DAADF0}"/>
          </ac:spMkLst>
        </pc:spChg>
        <pc:spChg chg="add mod">
          <ac:chgData name="Damir Dobric" userId="1ab3a3c3-cc56-483f-a812-2bce20aa91a1" providerId="ADAL" clId="{EA5A96DF-960F-4425-BE6C-CA7361AACC8E}" dt="2020-05-01T07:19:56.369" v="31" actId="1076"/>
          <ac:spMkLst>
            <pc:docMk/>
            <pc:sldMk cId="3985603841" sldId="655"/>
            <ac:spMk id="7" creationId="{5BD7941F-562E-4C82-9D2E-DF9A8AEDEC84}"/>
          </ac:spMkLst>
        </pc:spChg>
        <pc:spChg chg="add mod">
          <ac:chgData name="Damir Dobric" userId="1ab3a3c3-cc56-483f-a812-2bce20aa91a1" providerId="ADAL" clId="{EA5A96DF-960F-4425-BE6C-CA7361AACC8E}" dt="2020-05-01T07:19:56.369" v="31" actId="1076"/>
          <ac:spMkLst>
            <pc:docMk/>
            <pc:sldMk cId="3985603841" sldId="655"/>
            <ac:spMk id="9" creationId="{D1AA0B0F-7D07-47FF-87A6-22CC6363E3E9}"/>
          </ac:spMkLst>
        </pc:spChg>
      </pc:sldChg>
      <pc:sldChg chg="addSp modSp new mod modClrScheme chgLayout">
        <pc:chgData name="Damir Dobric" userId="1ab3a3c3-cc56-483f-a812-2bce20aa91a1" providerId="ADAL" clId="{EA5A96DF-960F-4425-BE6C-CA7361AACC8E}" dt="2020-05-01T07:26:49.994" v="66" actId="1076"/>
        <pc:sldMkLst>
          <pc:docMk/>
          <pc:sldMk cId="3202492119" sldId="658"/>
        </pc:sldMkLst>
        <pc:spChg chg="add mod">
          <ac:chgData name="Damir Dobric" userId="1ab3a3c3-cc56-483f-a812-2bce20aa91a1" providerId="ADAL" clId="{EA5A96DF-960F-4425-BE6C-CA7361AACC8E}" dt="2020-05-01T07:25:58.181" v="57" actId="20577"/>
          <ac:spMkLst>
            <pc:docMk/>
            <pc:sldMk cId="3202492119" sldId="658"/>
            <ac:spMk id="2" creationId="{D3209A5F-1C8E-4676-B75D-0E72F9FD4AE2}"/>
          </ac:spMkLst>
        </pc:spChg>
        <pc:spChg chg="add mod">
          <ac:chgData name="Damir Dobric" userId="1ab3a3c3-cc56-483f-a812-2bce20aa91a1" providerId="ADAL" clId="{EA5A96DF-960F-4425-BE6C-CA7361AACC8E}" dt="2020-05-01T07:26:21.763" v="61" actId="1076"/>
          <ac:spMkLst>
            <pc:docMk/>
            <pc:sldMk cId="3202492119" sldId="658"/>
            <ac:spMk id="4" creationId="{8A2385FB-B030-4C34-88BC-71BC369806C8}"/>
          </ac:spMkLst>
        </pc:spChg>
        <pc:picChg chg="add mod">
          <ac:chgData name="Damir Dobric" userId="1ab3a3c3-cc56-483f-a812-2bce20aa91a1" providerId="ADAL" clId="{EA5A96DF-960F-4425-BE6C-CA7361AACC8E}" dt="2020-05-01T07:26:49.994" v="66" actId="1076"/>
          <ac:picMkLst>
            <pc:docMk/>
            <pc:sldMk cId="3202492119" sldId="658"/>
            <ac:picMk id="5" creationId="{CE0242C6-471A-41ED-A041-8FDF15F3A9C9}"/>
          </ac:picMkLst>
        </pc:picChg>
      </pc:sldChg>
      <pc:sldMasterChg chg="delSldLayout">
        <pc:chgData name="Damir Dobric" userId="1ab3a3c3-cc56-483f-a812-2bce20aa91a1" providerId="ADAL" clId="{EA5A96DF-960F-4425-BE6C-CA7361AACC8E}" dt="2020-05-01T07:31:20.924" v="67" actId="47"/>
        <pc:sldMasterMkLst>
          <pc:docMk/>
          <pc:sldMasterMk cId="286610968" sldId="2147483732"/>
        </pc:sldMasterMkLst>
        <pc:sldLayoutChg chg="del">
          <pc:chgData name="Damir Dobric" userId="1ab3a3c3-cc56-483f-a812-2bce20aa91a1" providerId="ADAL" clId="{EA5A96DF-960F-4425-BE6C-CA7361AACC8E}" dt="2020-05-01T07:31:20.924" v="67" actId="47"/>
          <pc:sldLayoutMkLst>
            <pc:docMk/>
            <pc:sldMasterMk cId="286610968" sldId="2147483732"/>
            <pc:sldLayoutMk cId="1220158103" sldId="2147483767"/>
          </pc:sldLayoutMkLst>
        </pc:sldLayoutChg>
      </pc:sldMasterChg>
    </pc:docChg>
  </pc:docChgLst>
  <pc:docChgLst>
    <pc:chgData name="Damir Dobric" userId="1ab3a3c3-cc56-483f-a812-2bce20aa91a1" providerId="ADAL" clId="{B8A6D8EC-7099-4A70-9EF2-073550AA81B6}"/>
    <pc:docChg chg="addSld delSld modSld sldOrd delSection modSection">
      <pc:chgData name="Damir Dobric" userId="1ab3a3c3-cc56-483f-a812-2bce20aa91a1" providerId="ADAL" clId="{B8A6D8EC-7099-4A70-9EF2-073550AA81B6}" dt="2018-07-10T22:18:00.862" v="137" actId="18676"/>
      <pc:docMkLst>
        <pc:docMk/>
      </pc:docMkLst>
      <pc:sldChg chg="modSp">
        <pc:chgData name="Damir Dobric" userId="1ab3a3c3-cc56-483f-a812-2bce20aa91a1" providerId="ADAL" clId="{B8A6D8EC-7099-4A70-9EF2-073550AA81B6}" dt="2018-07-06T07:59:23.923" v="25" actId="114"/>
        <pc:sldMkLst>
          <pc:docMk/>
          <pc:sldMk cId="836227004" sldId="256"/>
        </pc:sldMkLst>
        <pc:spChg chg="mod">
          <ac:chgData name="Damir Dobric" userId="1ab3a3c3-cc56-483f-a812-2bce20aa91a1" providerId="ADAL" clId="{B8A6D8EC-7099-4A70-9EF2-073550AA81B6}" dt="2018-07-06T07:59:23.923" v="25" actId="114"/>
          <ac:spMkLst>
            <pc:docMk/>
            <pc:sldMk cId="836227004" sldId="256"/>
            <ac:spMk id="3" creationId="{00000000-0000-0000-0000-000000000000}"/>
          </ac:spMkLst>
        </pc:spChg>
      </pc:sldChg>
      <pc:sldChg chg="add">
        <pc:chgData name="Damir Dobric" userId="1ab3a3c3-cc56-483f-a812-2bce20aa91a1" providerId="ADAL" clId="{B8A6D8EC-7099-4A70-9EF2-073550AA81B6}" dt="2018-07-06T07:58:59.663" v="0"/>
        <pc:sldMkLst>
          <pc:docMk/>
          <pc:sldMk cId="2147461558" sldId="300"/>
        </pc:sldMkLst>
      </pc:sldChg>
      <pc:sldChg chg="modSp">
        <pc:chgData name="Damir Dobric" userId="1ab3a3c3-cc56-483f-a812-2bce20aa91a1" providerId="ADAL" clId="{B8A6D8EC-7099-4A70-9EF2-073550AA81B6}" dt="2018-07-10T22:16:29.098" v="126" actId="20577"/>
        <pc:sldMkLst>
          <pc:docMk/>
          <pc:sldMk cId="3293826326" sldId="557"/>
        </pc:sldMkLst>
        <pc:spChg chg="mod">
          <ac:chgData name="Damir Dobric" userId="1ab3a3c3-cc56-483f-a812-2bce20aa91a1" providerId="ADAL" clId="{B8A6D8EC-7099-4A70-9EF2-073550AA81B6}" dt="2018-07-10T22:16:29.098" v="126" actId="20577"/>
          <ac:spMkLst>
            <pc:docMk/>
            <pc:sldMk cId="3293826326" sldId="557"/>
            <ac:spMk id="2" creationId="{00000000-0000-0000-0000-000000000000}"/>
          </ac:spMkLst>
        </pc:spChg>
      </pc:sldChg>
      <pc:sldChg chg="del">
        <pc:chgData name="Damir Dobric" userId="1ab3a3c3-cc56-483f-a812-2bce20aa91a1" providerId="ADAL" clId="{B8A6D8EC-7099-4A70-9EF2-073550AA81B6}" dt="2018-07-10T22:17:42.392" v="133" actId="2696"/>
        <pc:sldMkLst>
          <pc:docMk/>
          <pc:sldMk cId="2210986377" sldId="567"/>
        </pc:sldMkLst>
      </pc:sldChg>
      <pc:sldChg chg="del">
        <pc:chgData name="Damir Dobric" userId="1ab3a3c3-cc56-483f-a812-2bce20aa91a1" providerId="ADAL" clId="{B8A6D8EC-7099-4A70-9EF2-073550AA81B6}" dt="2018-07-10T22:17:42.374" v="132" actId="2696"/>
        <pc:sldMkLst>
          <pc:docMk/>
          <pc:sldMk cId="1027194247" sldId="607"/>
        </pc:sldMkLst>
      </pc:sldChg>
      <pc:sldChg chg="del">
        <pc:chgData name="Damir Dobric" userId="1ab3a3c3-cc56-483f-a812-2bce20aa91a1" providerId="ADAL" clId="{B8A6D8EC-7099-4A70-9EF2-073550AA81B6}" dt="2018-07-10T22:15:24.527" v="109" actId="2696"/>
        <pc:sldMkLst>
          <pc:docMk/>
          <pc:sldMk cId="4274972322" sldId="612"/>
        </pc:sldMkLst>
      </pc:sldChg>
      <pc:sldChg chg="del">
        <pc:chgData name="Damir Dobric" userId="1ab3a3c3-cc56-483f-a812-2bce20aa91a1" providerId="ADAL" clId="{B8A6D8EC-7099-4A70-9EF2-073550AA81B6}" dt="2018-07-10T22:17:42.337" v="131" actId="2696"/>
        <pc:sldMkLst>
          <pc:docMk/>
          <pc:sldMk cId="600008245" sldId="630"/>
        </pc:sldMkLst>
      </pc:sldChg>
      <pc:sldChg chg="ord">
        <pc:chgData name="Damir Dobric" userId="1ab3a3c3-cc56-483f-a812-2bce20aa91a1" providerId="ADAL" clId="{B8A6D8EC-7099-4A70-9EF2-073550AA81B6}" dt="2018-07-10T22:16:03.215" v="110"/>
        <pc:sldMkLst>
          <pc:docMk/>
          <pc:sldMk cId="1889490282" sldId="637"/>
        </pc:sldMkLst>
      </pc:sldChg>
      <pc:sldChg chg="ord">
        <pc:chgData name="Damir Dobric" userId="1ab3a3c3-cc56-483f-a812-2bce20aa91a1" providerId="ADAL" clId="{B8A6D8EC-7099-4A70-9EF2-073550AA81B6}" dt="2018-07-10T22:16:03.215" v="110"/>
        <pc:sldMkLst>
          <pc:docMk/>
          <pc:sldMk cId="4267766386" sldId="640"/>
        </pc:sldMkLst>
      </pc:sldChg>
      <pc:sldChg chg="ord">
        <pc:chgData name="Damir Dobric" userId="1ab3a3c3-cc56-483f-a812-2bce20aa91a1" providerId="ADAL" clId="{B8A6D8EC-7099-4A70-9EF2-073550AA81B6}" dt="2018-07-10T22:16:03.215" v="110"/>
        <pc:sldMkLst>
          <pc:docMk/>
          <pc:sldMk cId="4192521152" sldId="642"/>
        </pc:sldMkLst>
      </pc:sldChg>
      <pc:sldChg chg="del">
        <pc:chgData name="Damir Dobric" userId="1ab3a3c3-cc56-483f-a812-2bce20aa91a1" providerId="ADAL" clId="{B8A6D8EC-7099-4A70-9EF2-073550AA81B6}" dt="2018-07-10T22:17:05.728" v="128" actId="2696"/>
        <pc:sldMkLst>
          <pc:docMk/>
          <pc:sldMk cId="3200401951" sldId="643"/>
        </pc:sldMkLst>
      </pc:sldChg>
      <pc:sldChg chg="ord">
        <pc:chgData name="Damir Dobric" userId="1ab3a3c3-cc56-483f-a812-2bce20aa91a1" providerId="ADAL" clId="{B8A6D8EC-7099-4A70-9EF2-073550AA81B6}" dt="2018-07-10T22:16:03.215" v="110"/>
        <pc:sldMkLst>
          <pc:docMk/>
          <pc:sldMk cId="470574010" sldId="644"/>
        </pc:sldMkLst>
      </pc:sldChg>
      <pc:sldChg chg="del">
        <pc:chgData name="Damir Dobric" userId="1ab3a3c3-cc56-483f-a812-2bce20aa91a1" providerId="ADAL" clId="{B8A6D8EC-7099-4A70-9EF2-073550AA81B6}" dt="2018-07-10T22:17:05.764" v="129" actId="2696"/>
        <pc:sldMkLst>
          <pc:docMk/>
          <pc:sldMk cId="3606886522" sldId="645"/>
        </pc:sldMkLst>
      </pc:sldChg>
      <pc:sldChg chg="del">
        <pc:chgData name="Damir Dobric" userId="1ab3a3c3-cc56-483f-a812-2bce20aa91a1" providerId="ADAL" clId="{B8A6D8EC-7099-4A70-9EF2-073550AA81B6}" dt="2018-07-10T22:17:05.605" v="127" actId="2696"/>
        <pc:sldMkLst>
          <pc:docMk/>
          <pc:sldMk cId="402644963" sldId="646"/>
        </pc:sldMkLst>
      </pc:sldChg>
      <pc:sldChg chg="ord">
        <pc:chgData name="Damir Dobric" userId="1ab3a3c3-cc56-483f-a812-2bce20aa91a1" providerId="ADAL" clId="{B8A6D8EC-7099-4A70-9EF2-073550AA81B6}" dt="2018-07-10T22:16:03.215" v="110"/>
        <pc:sldMkLst>
          <pc:docMk/>
          <pc:sldMk cId="3915097814" sldId="654"/>
        </pc:sldMkLst>
      </pc:sldChg>
      <pc:sldChg chg="del">
        <pc:chgData name="Damir Dobric" userId="1ab3a3c3-cc56-483f-a812-2bce20aa91a1" providerId="ADAL" clId="{B8A6D8EC-7099-4A70-9EF2-073550AA81B6}" dt="2018-07-10T22:17:42.307" v="130" actId="2696"/>
        <pc:sldMkLst>
          <pc:docMk/>
          <pc:sldMk cId="2643816398" sldId="6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E199CC06-F0BC-4236-B844-9D978C5D58AE}" type="presOf" srcId="{D9C417D1-C2F2-4F5C-B3B0-0300DBE974F2}" destId="{4994D192-CC7F-4FB7-9B52-B9676A9B2F1F}" srcOrd="0" destOrd="0" presId="urn:microsoft.com/office/officeart/2005/8/layout/process4"/>
    <dgm:cxn modelId="{A1D7EB08-BA59-4D0C-81B8-911884E4FB5B}" type="presOf" srcId="{9CFB04C8-B71F-40E7-816C-19BCE7E33309}" destId="{328EAB71-32AA-4DC4-AEF3-CB537D3AF6A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CAB422-8397-442F-91D8-49CF0E078573}" type="presOf" srcId="{51F79391-9481-42AF-AFAA-CB15BDF2B2D3}" destId="{3952B695-C7A5-462A-93F9-170DF3D3B11C}"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15E65444-FB1E-4531-9791-359F66567A30}" type="presOf" srcId="{7FA9C005-8514-48A5-B9FE-3E6D8B6FC0FB}" destId="{135934B4-1168-42EA-833A-BC051B1F446E}" srcOrd="0" destOrd="0" presId="urn:microsoft.com/office/officeart/2005/8/layout/process4"/>
    <dgm:cxn modelId="{BD28D745-5BAC-4773-AA83-72B2E703ADEA}" srcId="{F74E2776-067E-422A-8763-5CA852527945}" destId="{D9C417D1-C2F2-4F5C-B3B0-0300DBE974F2}" srcOrd="1" destOrd="0" parTransId="{737E9D5A-4E13-49E1-B0AC-C5A60D88B960}" sibTransId="{51C9CC89-42DD-46F4-BCF4-C472324217CE}"/>
    <dgm:cxn modelId="{09225868-493B-4658-892A-9F24BA820414}" type="presOf" srcId="{C05CA915-7EEA-462D-B900-6DEDFFF68710}" destId="{FFBBB86F-DFDF-43C4-AD8A-C32136267041}" srcOrd="0" destOrd="0" presId="urn:microsoft.com/office/officeart/2005/8/layout/process4"/>
    <dgm:cxn modelId="{6635276A-70D5-42F3-8703-F437618B00FB}" srcId="{F74E2776-067E-422A-8763-5CA852527945}" destId="{2DF549C7-D4B7-47F3-9230-E5323612207D}" srcOrd="4" destOrd="0" parTransId="{B6E165B4-C4E9-4A5D-937C-7378A448A8AF}" sibTransId="{81FCAFBE-D9B2-48E4-8315-73F97542D42E}"/>
    <dgm:cxn modelId="{ECFA5B51-9403-48A3-89D7-91B5E8EA99EB}" srcId="{F74E2776-067E-422A-8763-5CA852527945}" destId="{BF12C7F7-78E3-4BE3-9FDE-83B91518F044}" srcOrd="3" destOrd="0" parTransId="{D748152B-B876-4477-A4A2-86EA60E94644}" sibTransId="{7CF7B45F-0F22-4F53-87B9-A135DE2B2CBF}"/>
    <dgm:cxn modelId="{7E758954-708B-4C46-8751-83137BEDCEF3}" srcId="{F74E2776-067E-422A-8763-5CA852527945}" destId="{7FA9C005-8514-48A5-B9FE-3E6D8B6FC0FB}" srcOrd="5" destOrd="0" parTransId="{E4A6332C-F0F6-4C84-9F39-17657CBAD55A}" sibTransId="{57679674-FF56-466A-ACFD-7E6A76679BB0}"/>
    <dgm:cxn modelId="{443EC778-CD0C-4BC0-96B1-63745DB87B8B}" type="presOf" srcId="{5F884BF7-5910-4AB3-AB84-17A31F873E32}" destId="{5A7AA05D-4F40-434C-B68B-FF6A733128B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77EB9980-E192-48BE-9D4E-73858EA301C4}" srcId="{F8AA3E7D-5B5F-4F73-A568-51BFB626F742}" destId="{9CFB04C8-B71F-40E7-816C-19BCE7E33309}" srcOrd="0" destOrd="0" parTransId="{6A18E3E0-BE78-4D66-8CD2-17898B652071}" sibTransId="{20EBA9E9-1336-4C2A-93B5-69246B046AF7}"/>
    <dgm:cxn modelId="{87B49F80-677A-4AB4-8513-15A40824D50B}" srcId="{F74E2776-067E-422A-8763-5CA852527945}" destId="{5F884BF7-5910-4AB3-AB84-17A31F873E32}" srcOrd="0" destOrd="0" parTransId="{639809D6-75A9-4612-A0BD-F2A10AA4CB3B}" sibTransId="{AB14BE4F-662B-47FA-932A-C2154133533B}"/>
    <dgm:cxn modelId="{1D2CC488-F997-4A1C-A08F-4A325C382097}"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CD8859A0-35A2-4897-BCE6-0C8DF92CB28E}" type="presOf" srcId="{2605697A-D97F-4AC2-9915-9622D7008AEF}" destId="{2BFD7399-328F-44BE-8267-83226CB3EAD2}"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DDFBEAAE-3E0D-4895-AE16-03410507FF79}" type="presOf" srcId="{77D101C8-DF59-4CE1-BB2A-2F5671728022}" destId="{5182D82B-4881-4163-B3D9-E343C5FB5B66}"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85EB39B5-1A1D-4E25-B80B-39644018B389}" srcId="{57D4AFBD-383A-44B9-9328-0346219DBD84}" destId="{F74E2776-067E-422A-8763-5CA852527945}" srcOrd="1" destOrd="0" parTransId="{825DCCCA-CFB7-4EDE-9AA2-4C41FFF80CC4}" sibTransId="{8A354D60-D514-48A1-9506-5A9E726812AD}"/>
    <dgm:cxn modelId="{74C2DFB6-98C5-40B4-8D24-8F78A49A6D2F}" type="presOf" srcId="{F8AA3E7D-5B5F-4F73-A568-51BFB626F742}" destId="{9C856397-47E4-4F83-BFF6-A19335FF21F3}"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82CFE0E3-C047-4829-BBAD-CB9D4A3B4B1B}" type="presOf" srcId="{358A2C04-CFFA-422B-82C3-C1355535BEBD}" destId="{32176689-65CC-467F-B1F4-4E11A6B26544}"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11/27/2021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11/27/2021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67606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9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719702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27-11-2021</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27-11-2021</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11/27/2021</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losing logo slide">
    <p:bg>
      <p:bgPr>
        <a:solidFill>
          <a:srgbClr val="D3D3D3"/>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7683" y="6073745"/>
            <a:ext cx="4482124"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solidFill>
                  <a:srgbClr val="002060"/>
                </a:solidFill>
                <a:cs typeface="Segoe UI" pitchFamily="34" charset="0"/>
              </a:rPr>
              <a:t>© Copyright daenet GmbH. All rights reserved. </a:t>
            </a:r>
          </a:p>
        </p:txBody>
      </p:sp>
      <p:pic>
        <p:nvPicPr>
          <p:cNvPr id="4" name="Picture 3">
            <a:extLst>
              <a:ext uri="{FF2B5EF4-FFF2-40B4-BE49-F238E27FC236}">
                <a16:creationId xmlns:a16="http://schemas.microsoft.com/office/drawing/2014/main" id="{238BECE8-BE53-4BCA-B590-EA6059A2D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84" y="316516"/>
            <a:ext cx="1732537" cy="959827"/>
          </a:xfrm>
          <a:prstGeom prst="rect">
            <a:avLst/>
          </a:prstGeom>
        </p:spPr>
      </p:pic>
    </p:spTree>
    <p:extLst>
      <p:ext uri="{BB962C8B-B14F-4D97-AF65-F5344CB8AC3E}">
        <p14:creationId xmlns:p14="http://schemas.microsoft.com/office/powerpoint/2010/main" val="64420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11/27/2021</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87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pp-service/app-service-web-get-started-dotnet"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microsoft.com/en-us/azure/architecture/guide/technology-choices/load-balancing-overview"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frontdoor/quickstart-create-front-door" TargetMode="External"/><Relationship Id="rId2" Type="http://schemas.openxmlformats.org/officeDocument/2006/relationships/hyperlink" Target="https://docs.microsoft.com/en-us/azure/application-gateway/create-web-app" TargetMode="External"/><Relationship Id="rId1" Type="http://schemas.openxmlformats.org/officeDocument/2006/relationships/slideLayout" Target="../slideLayouts/slideLayout6.xml"/><Relationship Id="rId4" Type="http://schemas.openxmlformats.org/officeDocument/2006/relationships/hyperlink" Target="https://docs.microsoft.com/en-us/azure/architecture/guide/technology-choices/load-balancing-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18" Type="http://schemas.openxmlformats.org/officeDocument/2006/relationships/image" Target="../media/image79.emf"/><Relationship Id="rId3" Type="http://schemas.openxmlformats.org/officeDocument/2006/relationships/image" Target="../media/image64.emf"/><Relationship Id="rId21" Type="http://schemas.openxmlformats.org/officeDocument/2006/relationships/image" Target="../media/image82.emf"/><Relationship Id="rId7" Type="http://schemas.openxmlformats.org/officeDocument/2006/relationships/image" Target="../media/image68.emf"/><Relationship Id="rId12" Type="http://schemas.openxmlformats.org/officeDocument/2006/relationships/image" Target="../media/image73.png"/><Relationship Id="rId17" Type="http://schemas.openxmlformats.org/officeDocument/2006/relationships/image" Target="../media/image78.emf"/><Relationship Id="rId2" Type="http://schemas.openxmlformats.org/officeDocument/2006/relationships/image" Target="../media/image63.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7.emf"/><Relationship Id="rId11" Type="http://schemas.openxmlformats.org/officeDocument/2006/relationships/image" Target="../media/image72.emf"/><Relationship Id="rId5" Type="http://schemas.openxmlformats.org/officeDocument/2006/relationships/image" Target="../media/image66.emf"/><Relationship Id="rId15" Type="http://schemas.openxmlformats.org/officeDocument/2006/relationships/image" Target="../media/image76.emf"/><Relationship Id="rId23" Type="http://schemas.openxmlformats.org/officeDocument/2006/relationships/image" Target="../media/image84.emf"/><Relationship Id="rId10" Type="http://schemas.openxmlformats.org/officeDocument/2006/relationships/image" Target="../media/image71.emf"/><Relationship Id="rId19" Type="http://schemas.openxmlformats.org/officeDocument/2006/relationships/image" Target="../media/image80.emf"/><Relationship Id="rId4" Type="http://schemas.openxmlformats.org/officeDocument/2006/relationships/image" Target="../media/image65.emf"/><Relationship Id="rId9" Type="http://schemas.openxmlformats.org/officeDocument/2006/relationships/image" Target="../media/image70.emf"/><Relationship Id="rId14" Type="http://schemas.openxmlformats.org/officeDocument/2006/relationships/image" Target="../media/image75.emf"/><Relationship Id="rId22" Type="http://schemas.openxmlformats.org/officeDocument/2006/relationships/image" Target="../media/image83.emf"/></Relationships>
</file>

<file path=ppt/slides/_rels/slide25.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3.png"/><Relationship Id="rId18" Type="http://schemas.openxmlformats.org/officeDocument/2006/relationships/image" Target="../media/image80.emf"/><Relationship Id="rId26" Type="http://schemas.openxmlformats.org/officeDocument/2006/relationships/image" Target="../media/image84.emf"/><Relationship Id="rId3" Type="http://schemas.openxmlformats.org/officeDocument/2006/relationships/image" Target="../media/image85.emf"/><Relationship Id="rId21" Type="http://schemas.openxmlformats.org/officeDocument/2006/relationships/image" Target="../media/image82.emf"/><Relationship Id="rId7" Type="http://schemas.openxmlformats.org/officeDocument/2006/relationships/image" Target="../media/image78.emf"/><Relationship Id="rId12" Type="http://schemas.openxmlformats.org/officeDocument/2006/relationships/image" Target="../media/image72.emf"/><Relationship Id="rId17" Type="http://schemas.openxmlformats.org/officeDocument/2006/relationships/image" Target="../media/image79.emf"/><Relationship Id="rId25" Type="http://schemas.openxmlformats.org/officeDocument/2006/relationships/image" Target="../media/image89.emf"/><Relationship Id="rId2" Type="http://schemas.openxmlformats.org/officeDocument/2006/relationships/image" Target="../media/image64.emf"/><Relationship Id="rId16" Type="http://schemas.openxmlformats.org/officeDocument/2006/relationships/image" Target="../media/image77.emf"/><Relationship Id="rId20"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24" Type="http://schemas.openxmlformats.org/officeDocument/2006/relationships/image" Target="../media/image88.emf"/><Relationship Id="rId5" Type="http://schemas.openxmlformats.org/officeDocument/2006/relationships/image" Target="../media/image70.emf"/><Relationship Id="rId15" Type="http://schemas.openxmlformats.org/officeDocument/2006/relationships/image" Target="../media/image76.emf"/><Relationship Id="rId23" Type="http://schemas.openxmlformats.org/officeDocument/2006/relationships/image" Target="../media/image87.emf"/><Relationship Id="rId10" Type="http://schemas.openxmlformats.org/officeDocument/2006/relationships/image" Target="../media/image69.emf"/><Relationship Id="rId19" Type="http://schemas.openxmlformats.org/officeDocument/2006/relationships/image" Target="../media/image86.emf"/><Relationship Id="rId4" Type="http://schemas.openxmlformats.org/officeDocument/2006/relationships/image" Target="../media/image63.emf"/><Relationship Id="rId9" Type="http://schemas.openxmlformats.org/officeDocument/2006/relationships/image" Target="../media/image66.emf"/><Relationship Id="rId14" Type="http://schemas.openxmlformats.org/officeDocument/2006/relationships/image" Target="../media/image75.emf"/><Relationship Id="rId22" Type="http://schemas.openxmlformats.org/officeDocument/2006/relationships/image" Target="../media/image83.emf"/></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pp-service/webjobs-sdk-how-to#azure-cosmosdb-trigger-configuration-version-3x" TargetMode="External"/><Relationship Id="rId7" Type="http://schemas.openxmlformats.org/officeDocument/2006/relationships/hyperlink" Target="https://docs.microsoft.com/en-us/azure/app-service/webjobs-sdk-how-to#service-bus-trigger-configuration-version-3x" TargetMode="External"/><Relationship Id="rId2" Type="http://schemas.openxmlformats.org/officeDocument/2006/relationships/hyperlink" Target="https://docs.microsoft.com/en-us/azure/app-service/webjobs-sdk-how-to" TargetMode="External"/><Relationship Id="rId1" Type="http://schemas.openxmlformats.org/officeDocument/2006/relationships/slideLayout" Target="../slideLayouts/slideLayout15.xml"/><Relationship Id="rId6" Type="http://schemas.openxmlformats.org/officeDocument/2006/relationships/hyperlink" Target="https://docs.microsoft.com/en-us/azure/app-service/webjobs-sdk-how-to#sendgrid-binding-configuration-version-3x" TargetMode="External"/><Relationship Id="rId5" Type="http://schemas.openxmlformats.org/officeDocument/2006/relationships/hyperlink" Target="https://docs.microsoft.com/en-us/azure/app-service/webjobs-sdk-how-to#queue-storage-trigger-configuration" TargetMode="External"/><Relationship Id="rId4" Type="http://schemas.openxmlformats.org/officeDocument/2006/relationships/hyperlink" Target="https://docs.microsoft.com/en-us/azure/app-service/webjobs-sdk-how-to#event-hubs-trigger-configuration-version-3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hyperlink" Target="https://docs.microsoft.com/en-us/azure/storage/common/storage-use-emulator" TargetMode="External"/><Relationship Id="rId4" Type="http://schemas.openxmlformats.org/officeDocument/2006/relationships/hyperlink" Target="https://docs.microsoft.com/en-us/azure/app-service/webjobs-create#CreateOnDema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73.png"/><Relationship Id="rId3" Type="http://schemas.openxmlformats.org/officeDocument/2006/relationships/image" Target="../media/image65.emf"/><Relationship Id="rId7" Type="http://schemas.openxmlformats.org/officeDocument/2006/relationships/image" Target="../media/image79.emf"/><Relationship Id="rId12" Type="http://schemas.openxmlformats.org/officeDocument/2006/relationships/image" Target="../media/image72.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1.emf"/><Relationship Id="rId5" Type="http://schemas.openxmlformats.org/officeDocument/2006/relationships/image" Target="../media/image67.emf"/><Relationship Id="rId15" Type="http://schemas.openxmlformats.org/officeDocument/2006/relationships/image" Target="../media/image76.emf"/><Relationship Id="rId10" Type="http://schemas.openxmlformats.org/officeDocument/2006/relationships/image" Target="../media/image70.emf"/><Relationship Id="rId4" Type="http://schemas.openxmlformats.org/officeDocument/2006/relationships/image" Target="../media/image66.emf"/><Relationship Id="rId9" Type="http://schemas.openxmlformats.org/officeDocument/2006/relationships/image" Target="../media/image69.emf"/><Relationship Id="rId14" Type="http://schemas.openxmlformats.org/officeDocument/2006/relationships/image" Target="../media/image75.emf"/></Relationships>
</file>

<file path=ppt/slides/_rels/slide31.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6.emf"/><Relationship Id="rId3" Type="http://schemas.openxmlformats.org/officeDocument/2006/relationships/image" Target="../media/image65.emf"/><Relationship Id="rId7" Type="http://schemas.openxmlformats.org/officeDocument/2006/relationships/image" Target="../media/image69.emf"/><Relationship Id="rId12" Type="http://schemas.openxmlformats.org/officeDocument/2006/relationships/image" Target="../media/image75.emf"/><Relationship Id="rId2" Type="http://schemas.openxmlformats.org/officeDocument/2006/relationships/image" Target="../media/image64.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8.emf"/><Relationship Id="rId11" Type="http://schemas.openxmlformats.org/officeDocument/2006/relationships/image" Target="../media/image73.png"/><Relationship Id="rId5" Type="http://schemas.openxmlformats.org/officeDocument/2006/relationships/image" Target="../media/image67.emf"/><Relationship Id="rId15" Type="http://schemas.openxmlformats.org/officeDocument/2006/relationships/image" Target="../media/image80.emf"/><Relationship Id="rId10" Type="http://schemas.openxmlformats.org/officeDocument/2006/relationships/image" Target="../media/image72.emf"/><Relationship Id="rId4" Type="http://schemas.openxmlformats.org/officeDocument/2006/relationships/image" Target="../media/image66.emf"/><Relationship Id="rId9" Type="http://schemas.openxmlformats.org/officeDocument/2006/relationships/image" Target="../media/image71.emf"/><Relationship Id="rId14"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1.emf"/><Relationship Id="rId3" Type="http://schemas.openxmlformats.org/officeDocument/2006/relationships/image" Target="../media/image79.emf"/><Relationship Id="rId7" Type="http://schemas.openxmlformats.org/officeDocument/2006/relationships/image" Target="../media/image66.emf"/><Relationship Id="rId12"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65.emf"/><Relationship Id="rId11" Type="http://schemas.openxmlformats.org/officeDocument/2006/relationships/image" Target="../media/image73.png"/><Relationship Id="rId5" Type="http://schemas.openxmlformats.org/officeDocument/2006/relationships/image" Target="../media/image64.emf"/><Relationship Id="rId15" Type="http://schemas.openxmlformats.org/officeDocument/2006/relationships/image" Target="../media/image76.emf"/><Relationship Id="rId10" Type="http://schemas.openxmlformats.org/officeDocument/2006/relationships/image" Target="../media/image72.emf"/><Relationship Id="rId4" Type="http://schemas.openxmlformats.org/officeDocument/2006/relationships/image" Target="../media/image80.emf"/><Relationship Id="rId9" Type="http://schemas.openxmlformats.org/officeDocument/2006/relationships/image" Target="../media/image69.emf"/><Relationship Id="rId14" Type="http://schemas.openxmlformats.org/officeDocument/2006/relationships/image" Target="../media/image7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6.emf"/><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6.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em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1.png"/><Relationship Id="rId5" Type="http://schemas.openxmlformats.org/officeDocument/2006/relationships/image" Target="../media/image26.emf"/><Relationship Id="rId10" Type="http://schemas.openxmlformats.org/officeDocument/2006/relationships/image" Target="../media/image40.emf"/><Relationship Id="rId4" Type="http://schemas.openxmlformats.org/officeDocument/2006/relationships/image" Target="../media/image25.emf"/><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Web </a:t>
            </a:r>
            <a:r>
              <a:rPr lang="en-US" dirty="0"/>
              <a:t>Apps</a:t>
            </a:r>
          </a:p>
        </p:txBody>
      </p:sp>
      <p:sp>
        <p:nvSpPr>
          <p:cNvPr id="3" name="Text Placeholder 2"/>
          <p:cNvSpPr>
            <a:spLocks noGrp="1"/>
          </p:cNvSpPr>
          <p:nvPr>
            <p:ph type="body" sz="quarter" idx="10"/>
          </p:nvPr>
        </p:nvSpPr>
        <p:spPr/>
        <p:txBody>
          <a:bodyPr/>
          <a:lstStyle/>
          <a:p>
            <a:r>
              <a:rPr lang="en-US" dirty="0"/>
              <a:t>Damir Dobric</a:t>
            </a:r>
            <a:br>
              <a:rPr lang="en-US" dirty="0"/>
            </a:br>
            <a:r>
              <a:rPr lang="en-US" i="1" dirty="0"/>
              <a:t>daenet GmbH</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15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1325972"/>
            <a:ext cx="10086517" cy="917575"/>
          </a:xfrm>
        </p:spPr>
        <p:txBody>
          <a:bodyPr/>
          <a:lstStyle/>
          <a:p>
            <a:pPr algn="l"/>
            <a:r>
              <a:rPr lang="en-US" dirty="0"/>
              <a:t>Demo: </a:t>
            </a:r>
            <a:br>
              <a:rPr lang="en-US" dirty="0"/>
            </a:br>
            <a:r>
              <a:rPr lang="en-US" sz="4800" dirty="0"/>
              <a:t>- </a:t>
            </a:r>
            <a:r>
              <a:rPr lang="en-US" sz="4000" dirty="0"/>
              <a:t>Create some ASP.NET or ASP.NET API App</a:t>
            </a:r>
            <a:br>
              <a:rPr lang="en-US" sz="4000" dirty="0"/>
            </a:br>
            <a:r>
              <a:rPr lang="en-US" sz="4000" dirty="0"/>
              <a:t>-  Deploy it to Azure </a:t>
            </a:r>
            <a:endParaRPr lang="en-US" dirty="0"/>
          </a:p>
        </p:txBody>
      </p:sp>
      <p:sp>
        <p:nvSpPr>
          <p:cNvPr id="3" name="Rectangle 2">
            <a:extLst>
              <a:ext uri="{FF2B5EF4-FFF2-40B4-BE49-F238E27FC236}">
                <a16:creationId xmlns:a16="http://schemas.microsoft.com/office/drawing/2014/main" id="{738C27B0-4E82-4C2D-BEE0-3E9DECCCE06F}"/>
              </a:ext>
            </a:extLst>
          </p:cNvPr>
          <p:cNvSpPr/>
          <p:nvPr/>
        </p:nvSpPr>
        <p:spPr>
          <a:xfrm>
            <a:off x="1052740" y="4221570"/>
            <a:ext cx="11295853"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https://docs.microsoft.com/en-us/azure/app-service/app-service-web-get-started-dotnet</a:t>
            </a:r>
            <a:endParaRPr lang="en-US" dirty="0">
              <a:solidFill>
                <a:schemeClr val="bg1"/>
              </a:solidFill>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9A5F-1C8E-4676-B75D-0E72F9FD4AE2}"/>
              </a:ext>
            </a:extLst>
          </p:cNvPr>
          <p:cNvSpPr>
            <a:spLocks noGrp="1"/>
          </p:cNvSpPr>
          <p:nvPr>
            <p:ph type="title"/>
          </p:nvPr>
        </p:nvSpPr>
        <p:spPr>
          <a:xfrm>
            <a:off x="408433" y="220962"/>
            <a:ext cx="8772126" cy="917575"/>
          </a:xfrm>
        </p:spPr>
        <p:txBody>
          <a:bodyPr/>
          <a:lstStyle/>
          <a:p>
            <a:r>
              <a:rPr lang="en-US" dirty="0"/>
              <a:t>Load Balancers in Azure</a:t>
            </a:r>
            <a:endParaRPr lang="en-DE" dirty="0"/>
          </a:p>
        </p:txBody>
      </p:sp>
      <p:sp>
        <p:nvSpPr>
          <p:cNvPr id="4" name="TextBox 3">
            <a:extLst>
              <a:ext uri="{FF2B5EF4-FFF2-40B4-BE49-F238E27FC236}">
                <a16:creationId xmlns:a16="http://schemas.microsoft.com/office/drawing/2014/main" id="{8A2385FB-B030-4C34-88BC-71BC369806C8}"/>
              </a:ext>
            </a:extLst>
          </p:cNvPr>
          <p:cNvSpPr txBox="1"/>
          <p:nvPr/>
        </p:nvSpPr>
        <p:spPr>
          <a:xfrm>
            <a:off x="0" y="6385643"/>
            <a:ext cx="10999619" cy="369332"/>
          </a:xfrm>
          <a:prstGeom prst="rect">
            <a:avLst/>
          </a:prstGeom>
          <a:noFill/>
        </p:spPr>
        <p:txBody>
          <a:bodyPr wrap="square">
            <a:spAutoFit/>
          </a:bodyPr>
          <a:lstStyle/>
          <a:p>
            <a:r>
              <a:rPr lang="en-US" dirty="0">
                <a:hlinkClick r:id="rId2"/>
              </a:rPr>
              <a:t>https://docs.microsoft.com/en-us/azure/architecture/guide/technology-choices/load-balancing-overview</a:t>
            </a:r>
            <a:endParaRPr lang="en-DE" dirty="0"/>
          </a:p>
        </p:txBody>
      </p:sp>
      <p:pic>
        <p:nvPicPr>
          <p:cNvPr id="5" name="Picture 4">
            <a:extLst>
              <a:ext uri="{FF2B5EF4-FFF2-40B4-BE49-F238E27FC236}">
                <a16:creationId xmlns:a16="http://schemas.microsoft.com/office/drawing/2014/main" id="{CE0242C6-471A-41ED-A041-8FDF15F3A9C9}"/>
              </a:ext>
            </a:extLst>
          </p:cNvPr>
          <p:cNvPicPr>
            <a:picLocks noChangeAspect="1"/>
          </p:cNvPicPr>
          <p:nvPr/>
        </p:nvPicPr>
        <p:blipFill>
          <a:blip r:embed="rId3"/>
          <a:stretch>
            <a:fillRect/>
          </a:stretch>
        </p:blipFill>
        <p:spPr>
          <a:xfrm>
            <a:off x="3363154" y="961073"/>
            <a:ext cx="5465691" cy="5424570"/>
          </a:xfrm>
          <a:prstGeom prst="rect">
            <a:avLst/>
          </a:prstGeom>
        </p:spPr>
      </p:pic>
    </p:spTree>
    <p:extLst>
      <p:ext uri="{BB962C8B-B14F-4D97-AF65-F5344CB8AC3E}">
        <p14:creationId xmlns:p14="http://schemas.microsoft.com/office/powerpoint/2010/main" val="3202492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BF1FE-7D91-482F-8A76-2E84FEEF5CDF}"/>
              </a:ext>
            </a:extLst>
          </p:cNvPr>
          <p:cNvSpPr/>
          <p:nvPr/>
        </p:nvSpPr>
        <p:spPr>
          <a:xfrm>
            <a:off x="275523" y="2108101"/>
            <a:ext cx="8604308" cy="369332"/>
          </a:xfrm>
          <a:prstGeom prst="rect">
            <a:avLst/>
          </a:prstGeom>
        </p:spPr>
        <p:txBody>
          <a:bodyPr wrap="square">
            <a:spAutoFit/>
          </a:bodyPr>
          <a:lstStyle/>
          <a:p>
            <a:r>
              <a:rPr lang="en-US" dirty="0">
                <a:hlinkClick r:id="rId2"/>
              </a:rPr>
              <a:t>https://docs.microsoft.com/en-us/azure/application-gateway/create-web-app</a:t>
            </a:r>
            <a:endParaRPr lang="en-US" dirty="0"/>
          </a:p>
        </p:txBody>
      </p:sp>
      <p:sp>
        <p:nvSpPr>
          <p:cNvPr id="3" name="Rectangle 2">
            <a:extLst>
              <a:ext uri="{FF2B5EF4-FFF2-40B4-BE49-F238E27FC236}">
                <a16:creationId xmlns:a16="http://schemas.microsoft.com/office/drawing/2014/main" id="{E04F108A-A8E5-4F4D-8D7C-B36BDC2BFC4C}"/>
              </a:ext>
            </a:extLst>
          </p:cNvPr>
          <p:cNvSpPr/>
          <p:nvPr/>
        </p:nvSpPr>
        <p:spPr>
          <a:xfrm>
            <a:off x="275523" y="1461770"/>
            <a:ext cx="7905177" cy="646331"/>
          </a:xfrm>
          <a:prstGeom prst="rect">
            <a:avLst/>
          </a:prstGeom>
        </p:spPr>
        <p:txBody>
          <a:bodyPr wrap="none">
            <a:spAutoFit/>
          </a:bodyPr>
          <a:lstStyle/>
          <a:p>
            <a:r>
              <a:rPr lang="en-GB" sz="3600" dirty="0">
                <a:solidFill>
                  <a:prstClr val="white"/>
                </a:solidFill>
              </a:rPr>
              <a:t>App Service with Application Gateway</a:t>
            </a:r>
          </a:p>
        </p:txBody>
      </p:sp>
      <p:sp>
        <p:nvSpPr>
          <p:cNvPr id="4" name="Rectangle 3">
            <a:extLst>
              <a:ext uri="{FF2B5EF4-FFF2-40B4-BE49-F238E27FC236}">
                <a16:creationId xmlns:a16="http://schemas.microsoft.com/office/drawing/2014/main" id="{5B3DD37B-1F27-45AA-9BAD-802A89AC37E1}"/>
              </a:ext>
            </a:extLst>
          </p:cNvPr>
          <p:cNvSpPr/>
          <p:nvPr/>
        </p:nvSpPr>
        <p:spPr>
          <a:xfrm>
            <a:off x="275523" y="3687394"/>
            <a:ext cx="9451596" cy="369332"/>
          </a:xfrm>
          <a:prstGeom prst="rect">
            <a:avLst/>
          </a:prstGeom>
        </p:spPr>
        <p:txBody>
          <a:bodyPr wrap="square">
            <a:spAutoFit/>
          </a:bodyPr>
          <a:lstStyle/>
          <a:p>
            <a:r>
              <a:rPr lang="en-US" dirty="0">
                <a:hlinkClick r:id="rId3"/>
              </a:rPr>
              <a:t>https://docs.microsoft.com/en-us/azure/frontdoor/quickstart-create-front-door</a:t>
            </a:r>
            <a:endParaRPr lang="en-US" dirty="0"/>
          </a:p>
        </p:txBody>
      </p:sp>
      <p:sp>
        <p:nvSpPr>
          <p:cNvPr id="5" name="Rectangle 4">
            <a:extLst>
              <a:ext uri="{FF2B5EF4-FFF2-40B4-BE49-F238E27FC236}">
                <a16:creationId xmlns:a16="http://schemas.microsoft.com/office/drawing/2014/main" id="{FA7A3992-78D3-4F6F-B3F4-CF2294DAADF0}"/>
              </a:ext>
            </a:extLst>
          </p:cNvPr>
          <p:cNvSpPr/>
          <p:nvPr/>
        </p:nvSpPr>
        <p:spPr>
          <a:xfrm>
            <a:off x="275523" y="3041063"/>
            <a:ext cx="6501652" cy="646331"/>
          </a:xfrm>
          <a:prstGeom prst="rect">
            <a:avLst/>
          </a:prstGeom>
        </p:spPr>
        <p:txBody>
          <a:bodyPr wrap="none">
            <a:spAutoFit/>
          </a:bodyPr>
          <a:lstStyle/>
          <a:p>
            <a:r>
              <a:rPr lang="en-GB" sz="3600" dirty="0">
                <a:solidFill>
                  <a:prstClr val="white"/>
                </a:solidFill>
              </a:rPr>
              <a:t>App Service behind Front Door</a:t>
            </a:r>
          </a:p>
        </p:txBody>
      </p:sp>
      <p:sp>
        <p:nvSpPr>
          <p:cNvPr id="7" name="TextBox 6">
            <a:extLst>
              <a:ext uri="{FF2B5EF4-FFF2-40B4-BE49-F238E27FC236}">
                <a16:creationId xmlns:a16="http://schemas.microsoft.com/office/drawing/2014/main" id="{5BD7941F-562E-4C82-9D2E-DF9A8AEDEC84}"/>
              </a:ext>
            </a:extLst>
          </p:cNvPr>
          <p:cNvSpPr txBox="1"/>
          <p:nvPr/>
        </p:nvSpPr>
        <p:spPr>
          <a:xfrm>
            <a:off x="275522" y="5220520"/>
            <a:ext cx="10999619" cy="369332"/>
          </a:xfrm>
          <a:prstGeom prst="rect">
            <a:avLst/>
          </a:prstGeom>
          <a:noFill/>
        </p:spPr>
        <p:txBody>
          <a:bodyPr wrap="square">
            <a:spAutoFit/>
          </a:bodyPr>
          <a:lstStyle/>
          <a:p>
            <a:r>
              <a:rPr lang="en-US" dirty="0">
                <a:hlinkClick r:id="rId4"/>
              </a:rPr>
              <a:t>https://docs.microsoft.com/en-us/azure/architecture/guide/technology-choices/load-balancing-overview</a:t>
            </a:r>
            <a:endParaRPr lang="en-DE" dirty="0"/>
          </a:p>
        </p:txBody>
      </p:sp>
      <p:sp>
        <p:nvSpPr>
          <p:cNvPr id="9" name="TextBox 8">
            <a:extLst>
              <a:ext uri="{FF2B5EF4-FFF2-40B4-BE49-F238E27FC236}">
                <a16:creationId xmlns:a16="http://schemas.microsoft.com/office/drawing/2014/main" id="{D1AA0B0F-7D07-47FF-87A6-22CC6363E3E9}"/>
              </a:ext>
            </a:extLst>
          </p:cNvPr>
          <p:cNvSpPr txBox="1"/>
          <p:nvPr/>
        </p:nvSpPr>
        <p:spPr>
          <a:xfrm>
            <a:off x="275523" y="4574189"/>
            <a:ext cx="6315996" cy="646331"/>
          </a:xfrm>
          <a:prstGeom prst="rect">
            <a:avLst/>
          </a:prstGeom>
          <a:noFill/>
        </p:spPr>
        <p:txBody>
          <a:bodyPr wrap="square">
            <a:spAutoFit/>
          </a:bodyPr>
          <a:lstStyle/>
          <a:p>
            <a:r>
              <a:rPr lang="en-GB" sz="3600" dirty="0">
                <a:solidFill>
                  <a:prstClr val="white"/>
                </a:solidFill>
              </a:rPr>
              <a:t>Load Balancers in Azure</a:t>
            </a:r>
            <a:endParaRPr lang="en-DE" sz="3600" dirty="0">
              <a:solidFill>
                <a:prstClr val="white"/>
              </a:solidFill>
            </a:endParaRPr>
          </a:p>
        </p:txBody>
      </p:sp>
    </p:spTree>
    <p:extLst>
      <p:ext uri="{BB962C8B-B14F-4D97-AF65-F5344CB8AC3E}">
        <p14:creationId xmlns:p14="http://schemas.microsoft.com/office/powerpoint/2010/main" val="3985603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D4B68-7BD0-451D-8E67-A94EAC5FE227}"/>
              </a:ext>
            </a:extLst>
          </p:cNvPr>
          <p:cNvPicPr>
            <a:picLocks noChangeAspect="1"/>
          </p:cNvPicPr>
          <p:nvPr/>
        </p:nvPicPr>
        <p:blipFill>
          <a:blip r:embed="rId2"/>
          <a:stretch>
            <a:fillRect/>
          </a:stretch>
        </p:blipFill>
        <p:spPr>
          <a:xfrm>
            <a:off x="115746" y="5859539"/>
            <a:ext cx="12192000" cy="896975"/>
          </a:xfrm>
          <a:prstGeom prst="rect">
            <a:avLst/>
          </a:prstGeom>
        </p:spPr>
      </p:pic>
      <p:pic>
        <p:nvPicPr>
          <p:cNvPr id="3" name="Picture 2">
            <a:extLst>
              <a:ext uri="{FF2B5EF4-FFF2-40B4-BE49-F238E27FC236}">
                <a16:creationId xmlns:a16="http://schemas.microsoft.com/office/drawing/2014/main" id="{9E220886-44C2-42CF-8C68-710AE417004D}"/>
              </a:ext>
            </a:extLst>
          </p:cNvPr>
          <p:cNvPicPr>
            <a:picLocks noChangeAspect="1"/>
          </p:cNvPicPr>
          <p:nvPr/>
        </p:nvPicPr>
        <p:blipFill>
          <a:blip r:embed="rId3"/>
          <a:stretch>
            <a:fillRect/>
          </a:stretch>
        </p:blipFill>
        <p:spPr>
          <a:xfrm>
            <a:off x="2523134" y="101486"/>
            <a:ext cx="6729043" cy="5387807"/>
          </a:xfrm>
          <a:prstGeom prst="rect">
            <a:avLst/>
          </a:prstGeom>
        </p:spPr>
      </p:pic>
      <p:sp>
        <p:nvSpPr>
          <p:cNvPr id="4" name="Rectangle 3">
            <a:extLst>
              <a:ext uri="{FF2B5EF4-FFF2-40B4-BE49-F238E27FC236}">
                <a16:creationId xmlns:a16="http://schemas.microsoft.com/office/drawing/2014/main" id="{D098638A-5108-402B-B0FC-DB2AEC029004}"/>
              </a:ext>
            </a:extLst>
          </p:cNvPr>
          <p:cNvSpPr/>
          <p:nvPr/>
        </p:nvSpPr>
        <p:spPr bwMode="auto">
          <a:xfrm>
            <a:off x="4631802" y="4340506"/>
            <a:ext cx="2511706" cy="685799"/>
          </a:xfrm>
          <a:prstGeom prst="rect">
            <a:avLst/>
          </a:prstGeom>
          <a:no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070D0E23-18B5-4213-A9DA-E7AB5BA918AA}"/>
              </a:ext>
            </a:extLst>
          </p:cNvPr>
          <p:cNvCxnSpPr/>
          <p:nvPr/>
        </p:nvCxnSpPr>
        <p:spPr>
          <a:xfrm>
            <a:off x="6655443" y="5026305"/>
            <a:ext cx="0" cy="10504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8326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A9DF43-98BA-4940-B817-A57631D1BCDD}"/>
              </a:ext>
            </a:extLst>
          </p:cNvPr>
          <p:cNvPicPr>
            <a:picLocks noChangeAspect="1"/>
          </p:cNvPicPr>
          <p:nvPr/>
        </p:nvPicPr>
        <p:blipFill>
          <a:blip r:embed="rId2"/>
          <a:stretch>
            <a:fillRect/>
          </a:stretch>
        </p:blipFill>
        <p:spPr>
          <a:xfrm>
            <a:off x="1142471" y="1990065"/>
            <a:ext cx="9199161" cy="2877870"/>
          </a:xfrm>
          <a:prstGeom prst="rect">
            <a:avLst/>
          </a:prstGeom>
        </p:spPr>
      </p:pic>
      <p:sp>
        <p:nvSpPr>
          <p:cNvPr id="4" name="Title 3">
            <a:extLst>
              <a:ext uri="{FF2B5EF4-FFF2-40B4-BE49-F238E27FC236}">
                <a16:creationId xmlns:a16="http://schemas.microsoft.com/office/drawing/2014/main" id="{9867DFFC-CE70-4F66-BE04-A495C2A5539B}"/>
              </a:ext>
            </a:extLst>
          </p:cNvPr>
          <p:cNvSpPr>
            <a:spLocks noGrp="1"/>
          </p:cNvSpPr>
          <p:nvPr>
            <p:ph type="title"/>
          </p:nvPr>
        </p:nvSpPr>
        <p:spPr>
          <a:xfrm>
            <a:off x="281912" y="246351"/>
            <a:ext cx="9976363" cy="917575"/>
          </a:xfrm>
        </p:spPr>
        <p:txBody>
          <a:bodyPr/>
          <a:lstStyle/>
          <a:p>
            <a:r>
              <a:rPr lang="en-US" dirty="0" err="1"/>
              <a:t>WebJob</a:t>
            </a:r>
            <a:r>
              <a:rPr lang="en-US" dirty="0"/>
              <a:t> Types</a:t>
            </a:r>
            <a:endParaRPr lang="en-DE" dirty="0"/>
          </a:p>
        </p:txBody>
      </p:sp>
    </p:spTree>
    <p:extLst>
      <p:ext uri="{BB962C8B-B14F-4D97-AF65-F5344CB8AC3E}">
        <p14:creationId xmlns:p14="http://schemas.microsoft.com/office/powerpoint/2010/main" val="14954098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A0A5EF-E9B5-43D9-86CE-E0EAE305D418}"/>
              </a:ext>
            </a:extLst>
          </p:cNvPr>
          <p:cNvSpPr>
            <a:spLocks noGrp="1"/>
          </p:cNvSpPr>
          <p:nvPr>
            <p:ph type="title"/>
          </p:nvPr>
        </p:nvSpPr>
        <p:spPr>
          <a:xfrm>
            <a:off x="224378" y="334733"/>
            <a:ext cx="9976363" cy="917575"/>
          </a:xfrm>
        </p:spPr>
        <p:txBody>
          <a:bodyPr/>
          <a:lstStyle/>
          <a:p>
            <a:r>
              <a:rPr lang="en-US" dirty="0"/>
              <a:t>Bindings and Triggers</a:t>
            </a:r>
          </a:p>
        </p:txBody>
      </p:sp>
      <p:sp>
        <p:nvSpPr>
          <p:cNvPr id="4" name="Rectangle 3">
            <a:extLst>
              <a:ext uri="{FF2B5EF4-FFF2-40B4-BE49-F238E27FC236}">
                <a16:creationId xmlns:a16="http://schemas.microsoft.com/office/drawing/2014/main" id="{BE1192C3-C650-4236-A3F9-B475982D5D06}"/>
              </a:ext>
            </a:extLst>
          </p:cNvPr>
          <p:cNvSpPr/>
          <p:nvPr/>
        </p:nvSpPr>
        <p:spPr>
          <a:xfrm>
            <a:off x="2687273" y="5876936"/>
            <a:ext cx="8562364" cy="369332"/>
          </a:xfrm>
          <a:prstGeom prst="rect">
            <a:avLst/>
          </a:prstGeom>
        </p:spPr>
        <p:txBody>
          <a:bodyPr wrap="square">
            <a:spAutoFit/>
          </a:bodyPr>
          <a:lstStyle/>
          <a:p>
            <a:r>
              <a:rPr lang="en-US" dirty="0">
                <a:hlinkClick r:id="rId2"/>
              </a:rPr>
              <a:t>https://docs.microsoft.com/en-us/azure/app-service/webjobs-sdk-how-to</a:t>
            </a:r>
            <a:endParaRPr lang="en-US" dirty="0"/>
          </a:p>
        </p:txBody>
      </p:sp>
      <p:sp>
        <p:nvSpPr>
          <p:cNvPr id="5" name="Rectangle 4">
            <a:extLst>
              <a:ext uri="{FF2B5EF4-FFF2-40B4-BE49-F238E27FC236}">
                <a16:creationId xmlns:a16="http://schemas.microsoft.com/office/drawing/2014/main" id="{E1C58F81-3F98-4C06-AF2A-5A85E39D0D63}"/>
              </a:ext>
            </a:extLst>
          </p:cNvPr>
          <p:cNvSpPr/>
          <p:nvPr/>
        </p:nvSpPr>
        <p:spPr>
          <a:xfrm>
            <a:off x="380301" y="1792714"/>
            <a:ext cx="6096000" cy="2246769"/>
          </a:xfrm>
          <a:prstGeom prst="rect">
            <a:avLst/>
          </a:prstGeom>
        </p:spPr>
        <p:txBody>
          <a:bodyPr>
            <a:spAutoFit/>
          </a:bodyPr>
          <a:lstStyle/>
          <a:p>
            <a:pPr>
              <a:buFont typeface="Arial" panose="020B0604020202020204" pitchFamily="34" charset="0"/>
              <a:buChar char="•"/>
            </a:pPr>
            <a:r>
              <a:rPr lang="en-US" sz="2800" dirty="0">
                <a:solidFill>
                  <a:srgbClr val="171717"/>
                </a:solidFill>
                <a:latin typeface="Segoe UI" panose="020B0502040204020203" pitchFamily="34" charset="0"/>
                <a:hlinkClick r:id="rId3"/>
              </a:rPr>
              <a:t>Azure </a:t>
            </a:r>
            <a:r>
              <a:rPr lang="en-US" sz="2800" dirty="0" err="1">
                <a:solidFill>
                  <a:srgbClr val="171717"/>
                </a:solidFill>
                <a:latin typeface="Segoe UI" panose="020B0502040204020203" pitchFamily="34" charset="0"/>
                <a:hlinkClick r:id="rId3"/>
              </a:rPr>
              <a:t>CosmosDB</a:t>
            </a:r>
            <a:r>
              <a:rPr lang="en-US" sz="2800" dirty="0">
                <a:solidFill>
                  <a:srgbClr val="171717"/>
                </a:solidFill>
                <a:latin typeface="Segoe UI" panose="020B0502040204020203" pitchFamily="34" charset="0"/>
                <a:hlinkClick r:id="rId3"/>
              </a:rPr>
              <a:t>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u="sng" dirty="0">
                <a:solidFill>
                  <a:srgbClr val="171717"/>
                </a:solidFill>
                <a:latin typeface="Segoe UI" panose="020B0502040204020203" pitchFamily="34" charset="0"/>
                <a:hlinkClick r:id="rId4"/>
              </a:rPr>
              <a:t>Event Hubs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5"/>
              </a:rPr>
              <a:t>Queue storage trigger</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6"/>
              </a:rPr>
              <a:t>SendGrid binding</a:t>
            </a:r>
            <a:endParaRPr lang="en-US" sz="2800" dirty="0">
              <a:solidFill>
                <a:srgbClr val="171717"/>
              </a:solidFill>
              <a:latin typeface="Segoe UI" panose="020B0502040204020203" pitchFamily="34" charset="0"/>
            </a:endParaRPr>
          </a:p>
          <a:p>
            <a:pPr>
              <a:buFont typeface="Arial" panose="020B0604020202020204" pitchFamily="34" charset="0"/>
              <a:buChar char="•"/>
            </a:pPr>
            <a:r>
              <a:rPr lang="en-US" sz="2800" dirty="0">
                <a:solidFill>
                  <a:srgbClr val="171717"/>
                </a:solidFill>
                <a:latin typeface="Segoe UI" panose="020B0502040204020203" pitchFamily="34" charset="0"/>
                <a:hlinkClick r:id="rId7"/>
              </a:rPr>
              <a:t>Service Bus trigger</a:t>
            </a:r>
            <a:endParaRPr lang="en-US" sz="28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754686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04" y="2015644"/>
            <a:ext cx="10086517" cy="917575"/>
          </a:xfrm>
        </p:spPr>
        <p:txBody>
          <a:bodyPr/>
          <a:lstStyle/>
          <a:p>
            <a:r>
              <a:rPr lang="en-US" dirty="0"/>
              <a:t>Demo: </a:t>
            </a:r>
            <a:r>
              <a:rPr lang="en-US" dirty="0" err="1"/>
              <a:t>WebJobs</a:t>
            </a:r>
            <a:br>
              <a:rPr lang="en-US" dirty="0"/>
            </a:br>
            <a:endParaRPr lang="en-US" dirty="0"/>
          </a:p>
        </p:txBody>
      </p:sp>
      <p:sp>
        <p:nvSpPr>
          <p:cNvPr id="3" name="Rectangle 2">
            <a:extLst>
              <a:ext uri="{FF2B5EF4-FFF2-40B4-BE49-F238E27FC236}">
                <a16:creationId xmlns:a16="http://schemas.microsoft.com/office/drawing/2014/main" id="{5D723941-BA02-45EE-89F0-D8B2D1301595}"/>
              </a:ext>
            </a:extLst>
          </p:cNvPr>
          <p:cNvSpPr/>
          <p:nvPr/>
        </p:nvSpPr>
        <p:spPr>
          <a:xfrm>
            <a:off x="972001" y="3740116"/>
            <a:ext cx="12843280" cy="369332"/>
          </a:xfrm>
          <a:prstGeom prst="rect">
            <a:avLst/>
          </a:prstGeom>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VS: https://docs.microsoft.com/en-us/azure/app-service/webjobs-sdk-get-started</a:t>
            </a:r>
            <a:endParaRPr lang="en-US" dirty="0">
              <a:solidFill>
                <a:schemeClr val="bg1"/>
              </a:solidFill>
            </a:endParaRPr>
          </a:p>
        </p:txBody>
      </p:sp>
      <p:sp>
        <p:nvSpPr>
          <p:cNvPr id="5" name="TextBox 4">
            <a:extLst>
              <a:ext uri="{FF2B5EF4-FFF2-40B4-BE49-F238E27FC236}">
                <a16:creationId xmlns:a16="http://schemas.microsoft.com/office/drawing/2014/main" id="{32E9816A-7938-491F-B41E-15F4C3DC19DA}"/>
              </a:ext>
            </a:extLst>
          </p:cNvPr>
          <p:cNvSpPr txBox="1"/>
          <p:nvPr/>
        </p:nvSpPr>
        <p:spPr>
          <a:xfrm>
            <a:off x="966000" y="4436035"/>
            <a:ext cx="10259999" cy="369332"/>
          </a:xfrm>
          <a:prstGeom prst="rect">
            <a:avLst/>
          </a:prstGeom>
          <a:no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Portal: </a:t>
            </a:r>
            <a:r>
              <a:rPr lang="en-DE" dirty="0">
                <a:solidFill>
                  <a:schemeClr val="bg1"/>
                </a:solidFill>
                <a:hlinkClick r:id="rId4">
                  <a:extLst>
                    <a:ext uri="{A12FA001-AC4F-418D-AE19-62706E023703}">
                      <ahyp:hlinkClr xmlns:ahyp="http://schemas.microsoft.com/office/drawing/2018/hyperlinkcolor" val="tx"/>
                    </a:ext>
                  </a:extLst>
                </a:hlinkClick>
              </a:rPr>
              <a:t>https://docs.microsoft.com/en-us/azure/app-service/webjobs-create#CreateOnDemand</a:t>
            </a:r>
            <a:r>
              <a:rPr lang="en-US" dirty="0">
                <a:solidFill>
                  <a:schemeClr val="bg1"/>
                </a:solidFill>
              </a:rPr>
              <a:t> </a:t>
            </a:r>
            <a:endParaRPr lang="en-DE" dirty="0">
              <a:solidFill>
                <a:schemeClr val="bg1"/>
              </a:solidFill>
            </a:endParaRPr>
          </a:p>
        </p:txBody>
      </p:sp>
      <p:sp>
        <p:nvSpPr>
          <p:cNvPr id="10" name="TextBox 9">
            <a:extLst>
              <a:ext uri="{FF2B5EF4-FFF2-40B4-BE49-F238E27FC236}">
                <a16:creationId xmlns:a16="http://schemas.microsoft.com/office/drawing/2014/main" id="{10908A46-6622-4E5E-80EA-448AB55344A6}"/>
              </a:ext>
            </a:extLst>
          </p:cNvPr>
          <p:cNvSpPr txBox="1"/>
          <p:nvPr/>
        </p:nvSpPr>
        <p:spPr>
          <a:xfrm>
            <a:off x="966000" y="5202504"/>
            <a:ext cx="10725938" cy="369332"/>
          </a:xfrm>
          <a:prstGeom prst="rect">
            <a:avLst/>
          </a:prstGeom>
          <a:noFill/>
        </p:spPr>
        <p:txBody>
          <a:bodyPr wrap="square">
            <a:spAutoFit/>
          </a:bodyPr>
          <a:lstStyle/>
          <a:p>
            <a:r>
              <a:rPr lang="en-US" dirty="0">
                <a:hlinkClick r:id="rId5"/>
              </a:rPr>
              <a:t>Use the Azure Storage Emulator for development and testing (deprecated) | Microsoft Docs</a:t>
            </a:r>
            <a:endParaRPr lang="en-DE"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a:solidFill>
                  <a:prstClr val="white"/>
                </a:solidFill>
              </a:rPr>
              <a:t>Application Insights</a:t>
            </a: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91886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15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AzureTheme</Template>
  <TotalTime>215</TotalTime>
  <Words>1077</Words>
  <Application>Microsoft Office PowerPoint</Application>
  <PresentationFormat>Widescreen</PresentationFormat>
  <Paragraphs>240</Paragraphs>
  <Slides>41</Slides>
  <Notes>14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41</vt:i4>
      </vt:variant>
    </vt:vector>
  </HeadingPairs>
  <TitlesOfParts>
    <vt:vector size="54" baseType="lpstr">
      <vt:lpstr>Arial</vt:lpstr>
      <vt:lpstr>Avenir LT Pro 45 Book</vt:lpstr>
      <vt:lpstr>Calibri</vt:lpstr>
      <vt:lpstr>Consolas</vt:lpstr>
      <vt:lpstr>Segoe UI</vt:lpstr>
      <vt:lpstr>Segoe UI Light</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App Service Web Apps</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PowerPoint Presentation</vt:lpstr>
      <vt:lpstr>API Apps</vt:lpstr>
      <vt:lpstr>PowerPoint Presentation</vt:lpstr>
      <vt:lpstr>Benefits of API Apps</vt:lpstr>
      <vt:lpstr>API Apps addresses key pains around building and consuming APIs</vt:lpstr>
      <vt:lpstr>Demo: Creating an API App</vt:lpstr>
      <vt:lpstr>Demo:  - Create some ASP.NET or ASP.NET API App -  Deploy it to Azure </vt:lpstr>
      <vt:lpstr>PowerPoint Presentation</vt:lpstr>
      <vt:lpstr>Load Balancers in Azure</vt:lpstr>
      <vt:lpstr>PowerPoint Presentation</vt:lpstr>
      <vt:lpstr>PowerPoint Presentation</vt:lpstr>
      <vt:lpstr>WebJobs</vt:lpstr>
      <vt:lpstr>Light-weight CPU Intensive Tasks</vt:lpstr>
      <vt:lpstr>PowerPoint Presentation</vt:lpstr>
      <vt:lpstr>PowerPoint Presentation</vt:lpstr>
      <vt:lpstr>WebJob Types</vt:lpstr>
      <vt:lpstr>Bindings and Triggers</vt:lpstr>
      <vt:lpstr>Demo: WebJobs </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Damir Dobric</cp:lastModifiedBy>
  <cp:revision>379</cp:revision>
  <cp:lastPrinted>2014-03-26T17:46:13Z</cp:lastPrinted>
  <dcterms:created xsi:type="dcterms:W3CDTF">2014-03-19T23:21:38Z</dcterms:created>
  <dcterms:modified xsi:type="dcterms:W3CDTF">2021-11-27T13:21:05Z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